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1" r:id="rId3"/>
    <p:sldId id="262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3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1E049-B224-41B6-B783-28E78F6E7227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14E41-6B48-4875-9220-44CAD7E3EF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00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14E41-6B48-4875-9220-44CAD7E3EF04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439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FCFA3-289E-4D71-A1B6-E4B41E5BC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60511E4-3DEF-41A7-9C4C-04879D196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70AFC2-F65A-400A-A12F-8458A812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EA45A2-C8F0-4CD5-93A5-C508C28D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58BB08-F4DC-41FE-856F-F7969ADD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747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CDDD1-FC14-4DD0-944B-BE8DA28DB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46EBFE-B2CD-421B-AFC7-EEC6D8C0E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A6E30E-AE9B-4E8E-A6CE-3AD43029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605A81-291A-45DC-AF1D-209BFDE04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B92C7-0068-4A10-9F09-AD58B8EC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214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18707BA-71C5-4172-BAF4-F443CFE72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A5B92B-8458-4F70-B2AB-D2DFA9EB2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F44D3B-16A7-4F5A-B926-CFC790FCF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4A132D-044F-41ED-BDEA-EE2E8CAC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D62C0B-4E98-4BE7-AEF7-55E73EA8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38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24148-8D1A-4703-B538-820B92D8D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2C9948-E461-4BFE-A15D-9C352B24D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554319-02DD-4BEE-8FE2-B5D02E2C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2823F5-CC99-4D65-B77F-ACD7AB798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D5A82A-AAEC-4E0F-B5E0-4821616F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91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8B034-60E1-4EC1-BF0A-AC5D18804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F65285-67C8-402B-9E71-D57D9F3A6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A5128-D584-4430-BB05-FD5C30CBB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1505AC-118D-4A01-A52B-860F6A2EC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EFFB54-D42D-404C-9840-92FBA8BB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88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85D7E-9125-440A-8E83-F80856F0E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669F48-3DF1-4452-887E-66EFB90DE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FACCD9-9FCD-42E9-BFC1-3C430F2F6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38D775-62DE-43EB-82DF-6375EBFE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DDC1D3-83AD-4DCF-8E7A-52D512A2E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C0485F-F9BF-4F1C-B0B9-67FFCA01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09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2BC8AA-24DA-4D2C-8A86-E9418CE2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9A706F-CB58-47E0-9251-570EB9CCF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7CA63D-E412-4B8C-B226-3AE8BAA80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4F09C9-5E04-415F-9C26-195517FED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4EDF07A-A945-4E1B-8119-F59E4E907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473FEA3-712E-4176-A996-A2188CF8D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CAF2B99-9413-4270-BED5-19923318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D8889AC-A40B-4FE4-A212-F24F184CD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63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F7DFDC-D0BD-41A3-81CB-2461151A0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B76465-1CF7-4BE8-B159-6FD1B6C1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FF0897-6ECA-4695-A36A-ADBAF0C68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F9713F7-4FB4-4675-9778-98014868E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315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CDF39E9-7AD2-41D6-9BF6-9C962720F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E95EB5D-5B13-4D7C-AC97-936956574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B9CA3C-27C7-4A1A-8EB7-4374B42B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405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301ED-6028-4097-8D49-F7686C69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A10C9F-BA47-41FA-B2E9-881C03C8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5D00C5-5DD9-4A95-A59A-6CCC21EB2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DF5288-83EA-42BD-9A8B-955ED5FA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C37245-FF00-4B31-B59A-06F73D5B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706823-BD86-404B-BDF7-DB98A923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253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4D89C-4FE3-474B-B495-A9CB7870C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4D4BA0-207F-4A5C-A9F4-27C23F041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8A08D5-3296-485E-8B2D-39035492A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B13BBD-F5CD-4B91-A263-85A5F0BC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4B1E22-8619-430D-BB96-6337D0FF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16FFC9-5B64-471D-B828-011F92CD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695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D93F06A-262D-4478-8554-E3AC246BB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8D673B-7F98-4ED5-B443-D2726CFE3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32A127-DFE7-46E6-A700-31034FD37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7FE0C-5E9C-4CE0-8024-E049CC895B7D}" type="datetimeFigureOut">
              <a:rPr lang="de-CH" smtClean="0"/>
              <a:t>24.04.2022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1EE9A9-99B2-4523-AE1A-860752F11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6645BE-759B-4B64-B6CF-2B7F2EED5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C930-C74A-4688-BA83-4940CF7A39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199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009AF-689C-4211-8540-65C6D09B8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6667" y="3759200"/>
            <a:ext cx="10236200" cy="2387600"/>
          </a:xfrm>
        </p:spPr>
        <p:txBody>
          <a:bodyPr>
            <a:normAutofit fontScale="90000"/>
          </a:bodyPr>
          <a:lstStyle/>
          <a:p>
            <a:r>
              <a:rPr lang="de-CH" sz="6700" b="1" dirty="0"/>
              <a:t>Fruchtbar sein in Zeiten </a:t>
            </a:r>
            <a:br>
              <a:rPr lang="de-CH" sz="6700" b="1" dirty="0"/>
            </a:br>
            <a:r>
              <a:rPr lang="de-CH" sz="6700" b="1" dirty="0"/>
              <a:t>der Veränderung </a:t>
            </a:r>
            <a:br>
              <a:rPr lang="de-CH" b="1" dirty="0"/>
            </a:br>
            <a:r>
              <a:rPr lang="de-CH" b="1" dirty="0"/>
              <a:t>        </a:t>
            </a:r>
            <a:br>
              <a:rPr lang="de-CH" dirty="0"/>
            </a:br>
            <a:r>
              <a:rPr lang="de-CH" dirty="0"/>
              <a:t>Teil 13</a:t>
            </a:r>
            <a:br>
              <a:rPr lang="de-CH" dirty="0"/>
            </a:br>
            <a:r>
              <a:rPr lang="de-CH" dirty="0"/>
              <a:t>«Zunehmen an Kraft – auch </a:t>
            </a:r>
            <a:br>
              <a:rPr lang="de-CH" dirty="0"/>
            </a:br>
            <a:r>
              <a:rPr lang="de-CH" dirty="0"/>
              <a:t>in Bedrängnissen!»</a:t>
            </a:r>
            <a:br>
              <a:rPr lang="de-CH" dirty="0"/>
            </a:br>
            <a:r>
              <a:rPr lang="de-CH" dirty="0"/>
              <a:t>(Fortsetzung) </a:t>
            </a:r>
          </a:p>
        </p:txBody>
      </p:sp>
    </p:spTree>
    <p:extLst>
      <p:ext uri="{BB962C8B-B14F-4D97-AF65-F5344CB8AC3E}">
        <p14:creationId xmlns:p14="http://schemas.microsoft.com/office/powerpoint/2010/main" val="403234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588598-387E-4D9D-942B-BFA475542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5733"/>
            <a:ext cx="10515600" cy="575733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de-CH" sz="3600" dirty="0"/>
              <a:t>Hebr. 11,34 </a:t>
            </a:r>
          </a:p>
          <a:p>
            <a:pPr marL="0" lvl="0" indent="0" algn="ctr">
              <a:buNone/>
            </a:pPr>
            <a:r>
              <a:rPr lang="de-CH" sz="3600" dirty="0"/>
              <a:t>…die aus der Schwachheit Kraft gewannen, </a:t>
            </a:r>
          </a:p>
          <a:p>
            <a:pPr marL="0" lvl="0" indent="0" algn="ctr">
              <a:buNone/>
            </a:pPr>
            <a:r>
              <a:rPr lang="de-CH" sz="3600" dirty="0"/>
              <a:t>im Kampf stark wurden, …</a:t>
            </a:r>
          </a:p>
          <a:p>
            <a:pPr marL="0" lvl="0" indent="0" algn="ctr">
              <a:buNone/>
            </a:pPr>
            <a:endParaRPr lang="de-CH" sz="3600" dirty="0"/>
          </a:p>
          <a:p>
            <a:pPr marL="0" lvl="0" indent="0" algn="ctr">
              <a:buNone/>
            </a:pPr>
            <a:r>
              <a:rPr lang="de-CH" sz="3600" dirty="0"/>
              <a:t>Ps. 23,5 </a:t>
            </a:r>
          </a:p>
          <a:p>
            <a:pPr marL="0" lvl="0" indent="0" algn="ctr">
              <a:buNone/>
            </a:pPr>
            <a:r>
              <a:rPr lang="de-CH" sz="3600" dirty="0"/>
              <a:t>Du deckst mir den Tisch </a:t>
            </a:r>
            <a:r>
              <a:rPr lang="de-CH" sz="3600" b="1" dirty="0"/>
              <a:t>im Angesicht meiner Feinde</a:t>
            </a:r>
            <a:r>
              <a:rPr lang="de-CH" sz="3600" dirty="0"/>
              <a:t>. </a:t>
            </a:r>
          </a:p>
          <a:p>
            <a:pPr marL="0" lvl="0" indent="0" algn="ctr">
              <a:buNone/>
            </a:pPr>
            <a:r>
              <a:rPr lang="de-CH" sz="3600" dirty="0"/>
              <a:t>Du salbst mein Haupt mit Öl und </a:t>
            </a:r>
          </a:p>
          <a:p>
            <a:pPr marL="0" lvl="0" indent="0" algn="ctr">
              <a:buNone/>
            </a:pPr>
            <a:r>
              <a:rPr lang="de-CH" sz="3600" dirty="0"/>
              <a:t>mein Becher fliesst über.</a:t>
            </a:r>
          </a:p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0110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69F78-1068-4403-9EA0-F0B76144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CH" sz="6000" b="1" dirty="0"/>
              <a:t>Lektion 1: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3327D-9699-4D3E-AE34-2F065DE5C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933" y="1825625"/>
            <a:ext cx="11286067" cy="461750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ts val="2800"/>
              </a:lnSpc>
              <a:buNone/>
            </a:pPr>
            <a:r>
              <a:rPr lang="de-CH" sz="5100" dirty="0"/>
              <a:t>«Nicht an Türen anklopfen, die nicht aufgehen! </a:t>
            </a:r>
          </a:p>
          <a:p>
            <a:pPr marL="0" indent="0" algn="ctr">
              <a:lnSpc>
                <a:spcPts val="2800"/>
              </a:lnSpc>
              <a:buNone/>
            </a:pPr>
            <a:r>
              <a:rPr lang="de-CH" sz="5100" dirty="0"/>
              <a:t>Nicht den Kopf einrennen an Umständen, </a:t>
            </a:r>
          </a:p>
          <a:p>
            <a:pPr marL="0" indent="0" algn="ctr">
              <a:lnSpc>
                <a:spcPts val="2800"/>
              </a:lnSpc>
              <a:buNone/>
            </a:pPr>
            <a:r>
              <a:rPr lang="de-CH" sz="5100" dirty="0"/>
              <a:t>die scheinbar noch nicht zubereitet sind für Veränderung!» 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de-CH" sz="51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de-CH" sz="5100" dirty="0"/>
              <a:t>Besser: Gebet um Weisheit und Kurskorrektur</a:t>
            </a:r>
          </a:p>
          <a:p>
            <a:pPr marL="0" indent="0" algn="ctr">
              <a:lnSpc>
                <a:spcPct val="100000"/>
              </a:lnSpc>
              <a:buNone/>
            </a:pPr>
            <a:endParaRPr lang="de-CH" sz="38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de-CH" sz="3800" dirty="0"/>
              <a:t>Prediger 9,16-18 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de-CH" sz="3800" dirty="0"/>
              <a:t>Da sagte ich mir: »Weisheit ist besser als Stärke!« Worte der Weisen, in Ruhe gehört,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de-CH" sz="3800" dirty="0"/>
              <a:t>sind mehr wert als das Geschrei des Herrschers unter Toren.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de-CH" sz="3800" dirty="0"/>
              <a:t>Weisheit ist besser als Kriegsgerät…</a:t>
            </a:r>
          </a:p>
          <a:p>
            <a:pPr marL="0" indent="0" algn="ctr">
              <a:buNone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7698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69F78-1068-4403-9EA0-F0B76144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CH" sz="6000" b="1" dirty="0"/>
              <a:t>Lektion 2: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3327D-9699-4D3E-AE34-2F065DE5C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933" y="1825625"/>
            <a:ext cx="11286067" cy="46175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dirty="0"/>
              <a:t>Die Bedürfnisfalle:</a:t>
            </a:r>
          </a:p>
          <a:p>
            <a:pPr marL="0" lvl="0" indent="0" algn="ctr">
              <a:buNone/>
            </a:pPr>
            <a:r>
              <a:rPr lang="de-CH" dirty="0"/>
              <a:t>«Wenn das nicht kommt (oder sich nicht verändert), </a:t>
            </a:r>
          </a:p>
          <a:p>
            <a:pPr marL="0" lvl="0" indent="0" algn="ctr">
              <a:buNone/>
            </a:pPr>
            <a:r>
              <a:rPr lang="de-CH" dirty="0"/>
              <a:t>ist auch alles andere nichts wert?» </a:t>
            </a:r>
          </a:p>
          <a:p>
            <a:pPr marL="0" lvl="0" indent="0" algn="ctr">
              <a:buNone/>
            </a:pPr>
            <a:endParaRPr lang="de-CH" dirty="0">
              <a:sym typeface="Wingdings" panose="05000000000000000000" pitchFamily="2" charset="2"/>
            </a:endParaRPr>
          </a:p>
          <a:p>
            <a:pPr marL="0" lvl="0" indent="0" algn="ctr">
              <a:buNone/>
            </a:pPr>
            <a:r>
              <a:rPr lang="de-CH" sz="2400" dirty="0">
                <a:sym typeface="Wingdings" panose="05000000000000000000" pitchFamily="2" charset="2"/>
              </a:rPr>
              <a:t>D</a:t>
            </a:r>
            <a:r>
              <a:rPr lang="de-CH" sz="2400" dirty="0"/>
              <a:t>ie Bedürfnisfalle ist eine dämonische Schlinge! Sie kann sich auf ausbleibende Heilung / Partner oder Verwandte beziehen, die Jesus noch nicht kennen / auf ausbleibende Jobs oder Finanzen usw.</a:t>
            </a:r>
          </a:p>
          <a:p>
            <a:pPr marL="0" lvl="0" indent="0" algn="ctr">
              <a:buNone/>
            </a:pPr>
            <a:r>
              <a:rPr lang="de-CH" sz="2400" dirty="0"/>
              <a:t>Die Wahrheit ist, dass wir durchaus fruchtbar, ja sogar sehr fruchtbar sein können in anderen Gebieten. Zudem sind wir ja immer «in Entwicklung»!</a:t>
            </a:r>
          </a:p>
          <a:p>
            <a:pPr marL="0" lvl="0" indent="0" algn="ctr">
              <a:buNone/>
            </a:pPr>
            <a:r>
              <a:rPr lang="de-CH" sz="2400" dirty="0"/>
              <a:t>Das eine mach das andere nicht ungültig</a:t>
            </a:r>
            <a:r>
              <a:rPr lang="de-CH" dirty="0"/>
              <a:t>. </a:t>
            </a:r>
          </a:p>
          <a:p>
            <a:pPr marL="0" indent="0" algn="ctr">
              <a:buNone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8103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69F78-1068-4403-9EA0-F0B76144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CH" sz="6000" b="1" dirty="0"/>
              <a:t>Lektion 3: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3327D-9699-4D3E-AE34-2F065DE5C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933" y="1825625"/>
            <a:ext cx="11286067" cy="46175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CH" dirty="0"/>
              <a:t>«Das, worunter ich leide,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CH" dirty="0"/>
              <a:t>wird schleichend immer mehr zum Zentrum meines Lebens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CH" dirty="0"/>
              <a:t>oder setzt sich auf den Thron (anstatt Gott)!»</a:t>
            </a:r>
          </a:p>
          <a:p>
            <a:pPr marL="0" indent="0" algn="ctr">
              <a:buNone/>
            </a:pPr>
            <a:r>
              <a:rPr lang="de-CH" dirty="0"/>
              <a:t> </a:t>
            </a:r>
          </a:p>
          <a:p>
            <a:pPr marL="0" indent="0" algn="ctr">
              <a:buNone/>
            </a:pPr>
            <a:endParaRPr lang="de-CH" dirty="0"/>
          </a:p>
          <a:p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1BFC6C-187B-4B67-B0FD-46F1BFD83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40" y="3357033"/>
            <a:ext cx="4915912" cy="30861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3011BF4-4BCF-4325-8082-DD649E6D93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1" t="2290" b="2511"/>
          <a:stretch/>
        </p:blipFill>
        <p:spPr>
          <a:xfrm>
            <a:off x="5471859" y="3357033"/>
            <a:ext cx="6322208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5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69F78-1068-4403-9EA0-F0B76144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CH" sz="6000" b="1" dirty="0"/>
              <a:t>Lektion 4: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3327D-9699-4D3E-AE34-2F065DE5C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933" y="1825625"/>
            <a:ext cx="11286067" cy="461750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3500" dirty="0"/>
              <a:t>«Ein verändertes Gebetsleben!»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de-CH" sz="3200" dirty="0"/>
          </a:p>
          <a:p>
            <a:pPr marL="0" indent="0" algn="ctr">
              <a:buNone/>
            </a:pPr>
            <a:r>
              <a:rPr lang="de-CH" sz="3000" dirty="0"/>
              <a:t>Sich mehr führen lassen im Gebet und dadurch in neue Tiefen vorstossen.</a:t>
            </a:r>
          </a:p>
          <a:p>
            <a:pPr marL="0" indent="0" algn="ctr">
              <a:buNone/>
            </a:pPr>
            <a:r>
              <a:rPr lang="de-CH" sz="3000" dirty="0"/>
              <a:t>Heraus aus den gewohnten Gebetspfaden </a:t>
            </a:r>
          </a:p>
          <a:p>
            <a:pPr marL="0" indent="0" algn="ctr">
              <a:buNone/>
            </a:pPr>
            <a:r>
              <a:rPr lang="de-CH" sz="3000" dirty="0"/>
              <a:t>und durch die Führung des Heiligen Geistes </a:t>
            </a:r>
          </a:p>
          <a:p>
            <a:pPr marL="0" indent="0" algn="ctr">
              <a:buNone/>
            </a:pPr>
            <a:r>
              <a:rPr lang="de-CH" sz="3000" dirty="0"/>
              <a:t>blockierende Bereiche identifizieren </a:t>
            </a:r>
          </a:p>
          <a:p>
            <a:pPr marL="0" indent="0" algn="ctr">
              <a:buNone/>
            </a:pPr>
            <a:r>
              <a:rPr lang="de-CH" sz="3000" dirty="0"/>
              <a:t>und unter der Anleitung Gottes auflösen!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dirty="0"/>
              <a:t> </a:t>
            </a:r>
          </a:p>
          <a:p>
            <a:pPr marL="0" indent="0" algn="ctr">
              <a:buNone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6422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69F78-1068-4403-9EA0-F0B76144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CH" sz="6000" b="1" dirty="0"/>
              <a:t>Lektion 5: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3327D-9699-4D3E-AE34-2F065DE5C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933" y="1825625"/>
            <a:ext cx="11286067" cy="46175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CH" dirty="0"/>
              <a:t>Glaubenslektionen:  </a:t>
            </a:r>
          </a:p>
          <a:p>
            <a:pPr marL="0" indent="0" algn="ctr">
              <a:buNone/>
            </a:pPr>
            <a:r>
              <a:rPr lang="de-CH" dirty="0"/>
              <a:t>Gesunder, lebendiger Glaube entwickelt sich immer aus diesen 2 Elementen:</a:t>
            </a:r>
          </a:p>
          <a:p>
            <a:pPr marL="0" indent="0" algn="ctr">
              <a:buNone/>
            </a:pPr>
            <a:r>
              <a:rPr lang="de-CH" dirty="0"/>
              <a:t> </a:t>
            </a:r>
          </a:p>
          <a:p>
            <a:pPr marL="0" indent="0" algn="ctr">
              <a:buNone/>
            </a:pPr>
            <a:r>
              <a:rPr lang="de-CH" dirty="0"/>
              <a:t>              </a:t>
            </a:r>
          </a:p>
          <a:p>
            <a:pPr marL="0" indent="0" algn="ctr">
              <a:buNone/>
            </a:pPr>
            <a:r>
              <a:rPr lang="de-CH" dirty="0"/>
              <a:t>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de-CH" dirty="0"/>
              <a:t>Die Person Gottes   &amp;     das Wort Gottes</a:t>
            </a:r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lnSpc>
                <a:spcPct val="60000"/>
              </a:lnSpc>
              <a:buNone/>
            </a:pPr>
            <a:r>
              <a:rPr lang="de-CH" dirty="0"/>
              <a:t>Zudem: Der Nährboden des Glaubens sind nicht gute Resultate </a:t>
            </a:r>
          </a:p>
          <a:p>
            <a:pPr marL="0" indent="0" algn="ctr">
              <a:lnSpc>
                <a:spcPct val="60000"/>
              </a:lnSpc>
              <a:buNone/>
            </a:pPr>
            <a:r>
              <a:rPr lang="de-CH" dirty="0"/>
              <a:t>oder Umstände. Der Glaube wurzelt immer in Gott und seinem Wort. </a:t>
            </a:r>
          </a:p>
          <a:p>
            <a:pPr marL="0" indent="0" algn="ctr">
              <a:lnSpc>
                <a:spcPct val="60000"/>
              </a:lnSpc>
              <a:buNone/>
            </a:pPr>
            <a:r>
              <a:rPr lang="de-CH" dirty="0"/>
              <a:t>Und von dort her werden die Umstände geprägt.</a:t>
            </a:r>
          </a:p>
          <a:p>
            <a:pPr marL="0" indent="0" algn="ctr">
              <a:buNone/>
            </a:pPr>
            <a:endParaRPr lang="de-CH" dirty="0"/>
          </a:p>
          <a:p>
            <a:endParaRPr lang="de-CH" dirty="0"/>
          </a:p>
        </p:txBody>
      </p:sp>
      <p:pic>
        <p:nvPicPr>
          <p:cNvPr id="4" name="Grafik 3" descr="Schienen Lizenzfreie Vektor Clip Art. 26.346 Schienen Clipart Vektor EPS  Illustrationen und Bilder von tausenden Stock Illustratoren zur Auswahl.">
            <a:extLst>
              <a:ext uri="{FF2B5EF4-FFF2-40B4-BE49-F238E27FC236}">
                <a16:creationId xmlns:a16="http://schemas.microsoft.com/office/drawing/2014/main" id="{ACED5B28-5680-4ACE-AE45-E6B1F29D0D8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8"/>
          <a:stretch/>
        </p:blipFill>
        <p:spPr bwMode="auto">
          <a:xfrm>
            <a:off x="5169217" y="2824163"/>
            <a:ext cx="1853565" cy="1209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403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90F0503A580D469E649F2700523FF5" ma:contentTypeVersion="11" ma:contentTypeDescription="Ein neues Dokument erstellen." ma:contentTypeScope="" ma:versionID="b5df9a17070c8d5c6861ae44a6b55f37">
  <xsd:schema xmlns:xsd="http://www.w3.org/2001/XMLSchema" xmlns:xs="http://www.w3.org/2001/XMLSchema" xmlns:p="http://schemas.microsoft.com/office/2006/metadata/properties" xmlns:ns2="994de937-986f-4015-a68a-1b899d6e28d9" xmlns:ns3="3daf121d-f9b7-4c33-8659-aa80e19af76a" targetNamespace="http://schemas.microsoft.com/office/2006/metadata/properties" ma:root="true" ma:fieldsID="9fa310c81aa18145939eac53fbca6e75" ns2:_="" ns3:_="">
    <xsd:import namespace="994de937-986f-4015-a68a-1b899d6e28d9"/>
    <xsd:import namespace="3daf121d-f9b7-4c33-8659-aa80e19af7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de937-986f-4015-a68a-1b899d6e28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f121d-f9b7-4c33-8659-aa80e19af76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FE8D6D-D3E4-40A4-A5B7-DB8F3E99010F}"/>
</file>

<file path=customXml/itemProps2.xml><?xml version="1.0" encoding="utf-8"?>
<ds:datastoreItem xmlns:ds="http://schemas.openxmlformats.org/officeDocument/2006/customXml" ds:itemID="{1E9C34F6-DF0C-47DF-8E93-CF2D91DE914C}"/>
</file>

<file path=customXml/itemProps3.xml><?xml version="1.0" encoding="utf-8"?>
<ds:datastoreItem xmlns:ds="http://schemas.openxmlformats.org/officeDocument/2006/customXml" ds:itemID="{DCBD1A66-65EE-4FA9-8C63-64E3A7CB050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Breitbild</PresentationFormat>
  <Paragraphs>55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</vt:lpstr>
      <vt:lpstr>Fruchtbar sein in Zeiten  der Veränderung           Teil 13 «Zunehmen an Kraft – auch  in Bedrängnissen!» (Fortsetzung) </vt:lpstr>
      <vt:lpstr>PowerPoint-Präsentation</vt:lpstr>
      <vt:lpstr>Lektion 1: </vt:lpstr>
      <vt:lpstr>Lektion 2: </vt:lpstr>
      <vt:lpstr>Lektion 3: </vt:lpstr>
      <vt:lpstr>Lektion 4: </vt:lpstr>
      <vt:lpstr>Lektion 5: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Fruchtbar sein in Zeiten  der Veränderung           Teil 12:  «Zunehmen an Kraft – auch  in Bedrängnissen!» </dc:title>
  <dc:creator>Beat Müller</dc:creator>
  <cp:lastModifiedBy>Beat Müller</cp:lastModifiedBy>
  <cp:revision>16</cp:revision>
  <dcterms:created xsi:type="dcterms:W3CDTF">2022-01-28T14:03:01Z</dcterms:created>
  <dcterms:modified xsi:type="dcterms:W3CDTF">2022-04-24T05:35:19Z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0x0101004F90F0503A580D469E649F2700523FF5</vt:lpwstr>
  </property>
</Properties>
</file>